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3552-298B-4E9E-A801-D0AF774203D6}" type="datetimeFigureOut">
              <a:rPr lang="th-TH" smtClean="0"/>
              <a:t>25/11/53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6DE8D-8857-419C-B68F-135610B6CF36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ยาแก้หวัดที่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มีซู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โด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อีเฟดรีน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นำไปเป็นสารตั้งต้นผลิต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ไอซ์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และยาบ้า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4" name="Picture 3" descr="Picture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9751" y="5143512"/>
            <a:ext cx="2571768" cy="1577163"/>
          </a:xfrm>
          <a:prstGeom prst="rect">
            <a:avLst/>
          </a:prstGeom>
        </p:spPr>
      </p:pic>
      <p:pic>
        <p:nvPicPr>
          <p:cNvPr id="5" name="Picture 4" descr="Pictur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9456" y="3357562"/>
            <a:ext cx="1937729" cy="1643074"/>
          </a:xfrm>
          <a:prstGeom prst="rect">
            <a:avLst/>
          </a:prstGeom>
        </p:spPr>
      </p:pic>
      <p:pic>
        <p:nvPicPr>
          <p:cNvPr id="6" name="Picture 5" descr="Pictur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422" y="1643050"/>
            <a:ext cx="2042642" cy="1500198"/>
          </a:xfrm>
          <a:prstGeom prst="rect">
            <a:avLst/>
          </a:prstGeom>
        </p:spPr>
      </p:pic>
      <p:pic>
        <p:nvPicPr>
          <p:cNvPr id="8" name="Picture 7" descr="Picture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4470" y="1643050"/>
            <a:ext cx="1045182" cy="1505062"/>
          </a:xfrm>
          <a:prstGeom prst="rect">
            <a:avLst/>
          </a:prstGeom>
        </p:spPr>
      </p:pic>
      <p:pic>
        <p:nvPicPr>
          <p:cNvPr id="10" name="Picture 9" descr="Picture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8860" y="3357563"/>
            <a:ext cx="2149012" cy="1643074"/>
          </a:xfrm>
          <a:prstGeom prst="rect">
            <a:avLst/>
          </a:prstGeom>
        </p:spPr>
      </p:pic>
      <p:pic>
        <p:nvPicPr>
          <p:cNvPr id="11" name="Picture 10" descr="Picture7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3575" y="3343707"/>
            <a:ext cx="1404520" cy="1656929"/>
          </a:xfrm>
          <a:prstGeom prst="rect">
            <a:avLst/>
          </a:prstGeom>
        </p:spPr>
      </p:pic>
      <p:pic>
        <p:nvPicPr>
          <p:cNvPr id="12" name="Picture 11" descr="Picture8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7224" y="3357562"/>
            <a:ext cx="1500198" cy="1633107"/>
          </a:xfrm>
          <a:prstGeom prst="rect">
            <a:avLst/>
          </a:prstGeom>
        </p:spPr>
      </p:pic>
      <p:pic>
        <p:nvPicPr>
          <p:cNvPr id="13" name="Picture 12" descr="Picture9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49487" y="5143513"/>
            <a:ext cx="1857388" cy="1603466"/>
          </a:xfrm>
          <a:prstGeom prst="rect">
            <a:avLst/>
          </a:prstGeom>
        </p:spPr>
      </p:pic>
      <p:pic>
        <p:nvPicPr>
          <p:cNvPr id="14" name="Picture 13" descr="Picture10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00562" y="1643051"/>
            <a:ext cx="1340438" cy="1500198"/>
          </a:xfrm>
          <a:prstGeom prst="rect">
            <a:avLst/>
          </a:prstGeom>
        </p:spPr>
      </p:pic>
      <p:pic>
        <p:nvPicPr>
          <p:cNvPr id="15" name="Picture 14" descr="Picture11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4282" y="1643050"/>
            <a:ext cx="2071702" cy="1489958"/>
          </a:xfrm>
          <a:prstGeom prst="rect">
            <a:avLst/>
          </a:prstGeom>
        </p:spPr>
      </p:pic>
      <p:pic>
        <p:nvPicPr>
          <p:cNvPr id="17" name="Picture 16" descr="Picture13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29322" y="1643050"/>
            <a:ext cx="1379781" cy="1500198"/>
          </a:xfrm>
          <a:prstGeom prst="rect">
            <a:avLst/>
          </a:prstGeom>
        </p:spPr>
      </p:pic>
      <p:pic>
        <p:nvPicPr>
          <p:cNvPr id="18" name="Picture 17" descr="Picture3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964395" y="5143513"/>
            <a:ext cx="1822315" cy="15716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ยาแก้หวัดที่มีซูโดอีเฟดรีน นำไปเป็นสารตั้งต้นผลิตไอซ์ และยาบ้า</vt:lpstr>
    </vt:vector>
  </TitlesOfParts>
  <Company>Great PC (25-08-2009)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ยาแก้หวัดที่มีซูโดอีเฟดรีน นำไปเป็นสารตั้งต้นผลิตไอซ์ และยาบ้า</dc:title>
  <dc:creator>Great</dc:creator>
  <cp:lastModifiedBy>Great</cp:lastModifiedBy>
  <cp:revision>1</cp:revision>
  <dcterms:created xsi:type="dcterms:W3CDTF">2010-11-25T08:14:02Z</dcterms:created>
  <dcterms:modified xsi:type="dcterms:W3CDTF">2010-11-25T08:19:54Z</dcterms:modified>
</cp:coreProperties>
</file>